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5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4FE594-549F-45A2-8260-4E7098DFDF10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88DCA-E855-44B2-AF29-7D498B9D01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79b14c9cb7f3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и моя семья</a:t>
            </a:r>
            <a:endParaRPr lang="ru-RU" dirty="0"/>
          </a:p>
        </p:txBody>
      </p:sp>
      <p:pic>
        <p:nvPicPr>
          <p:cNvPr id="4" name="Содержимое 3" descr="SAM_16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  <p:sp>
        <p:nvSpPr>
          <p:cNvPr id="6" name="TextBox 5"/>
          <p:cNvSpPr txBox="1"/>
          <p:nvPr/>
        </p:nvSpPr>
        <p:spPr>
          <a:xfrm>
            <a:off x="1691680" y="6381328"/>
            <a:ext cx="279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Встречаем мою сестренку </a:t>
            </a:r>
            <a:endParaRPr lang="ru-RU" dirty="0"/>
          </a:p>
        </p:txBody>
      </p:sp>
      <p:pic>
        <p:nvPicPr>
          <p:cNvPr id="7" name="79b14c9cb7f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это моя любимая семья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50307_222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98802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 за внимание!!!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 мамой в парке</a:t>
            </a:r>
            <a:endParaRPr lang="ru-RU" dirty="0"/>
          </a:p>
        </p:txBody>
      </p:sp>
      <p:pic>
        <p:nvPicPr>
          <p:cNvPr id="4" name="Содержимое 3" descr="SL371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здесь я с папой и моим другом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L372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 Борисово на открытии музея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L372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у бабушки на день рождения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2418" y="1554163"/>
            <a:ext cx="2451563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 сестренкой собрали урожай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50731_165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я с родителями на водопаде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AM_0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69" y="1554163"/>
            <a:ext cx="1981061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первый школьный кросс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51009_102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Кросс  «Золотая осень»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        Я </a:t>
            </a:r>
            <a:r>
              <a:rPr lang="ru-RU" dirty="0" smtClean="0"/>
              <a:t>прибежала вторая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51009_110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62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Я и моя семья</vt:lpstr>
      <vt:lpstr>Мы с мамой в парке</vt:lpstr>
      <vt:lpstr>А здесь я с папой и моим другом </vt:lpstr>
      <vt:lpstr>Мы в Борисово на открытии музея </vt:lpstr>
      <vt:lpstr>Я у бабушки на день рождения </vt:lpstr>
      <vt:lpstr>Мы с сестренкой собрали урожай  </vt:lpstr>
      <vt:lpstr>А вот я с родителями на водопаде </vt:lpstr>
      <vt:lpstr>Мой первый школьный кросс </vt:lpstr>
      <vt:lpstr>Кросс  «Золотая осень»                                      Я прибежала вторая </vt:lpstr>
      <vt:lpstr>А это моя любимая семья 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моя семья</dc:title>
  <dc:creator>кристина</dc:creator>
  <cp:lastModifiedBy>школа</cp:lastModifiedBy>
  <cp:revision>8</cp:revision>
  <dcterms:created xsi:type="dcterms:W3CDTF">2015-12-24T10:56:58Z</dcterms:created>
  <dcterms:modified xsi:type="dcterms:W3CDTF">2016-09-07T03:57:05Z</dcterms:modified>
</cp:coreProperties>
</file>